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82" d="100"/>
          <a:sy n="82" d="100"/>
        </p:scale>
        <p:origin x="-102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v-LV" b="1" dirty="0" smtClean="0"/>
              <a:t>Kā reģistrēties </a:t>
            </a:r>
            <a:r>
              <a:rPr lang="lv-LV" b="1" dirty="0" err="1" smtClean="0"/>
              <a:t>zeekrewards.com</a:t>
            </a:r>
            <a:r>
              <a:rPr lang="lv-LV" b="1" dirty="0" smtClean="0"/>
              <a:t>?</a:t>
            </a:r>
            <a:endParaRPr lang="lv-LV" b="1" dirty="0"/>
          </a:p>
        </p:txBody>
      </p:sp>
      <p:pic>
        <p:nvPicPr>
          <p:cNvPr id="6" name="Content Placeholder 5" descr="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13933"/>
            <a:ext cx="8229600" cy="429849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Content Placeholder 3" descr="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12193"/>
            <a:ext cx="8229600" cy="4301976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Content Placeholder 3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2871"/>
            <a:ext cx="8229600" cy="428062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lv-LV" dirty="0" smtClean="0"/>
              <a:t>Ja neredzat mazos burtiņus, tad palieliniet tekstu</a:t>
            </a:r>
            <a:endParaRPr lang="lv-LV" dirty="0"/>
          </a:p>
        </p:txBody>
      </p:sp>
      <p:pic>
        <p:nvPicPr>
          <p:cNvPr id="4" name="Content Placeholder 3" descr="5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2871"/>
            <a:ext cx="8229600" cy="428062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 dirty="0"/>
          </a:p>
        </p:txBody>
      </p:sp>
      <p:pic>
        <p:nvPicPr>
          <p:cNvPr id="6" name="Content Placeholder 5" descr="6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36946"/>
            <a:ext cx="8229600" cy="425247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Content Placeholder 3" descr="7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18460"/>
            <a:ext cx="8229600" cy="428944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v-LV"/>
          </a:p>
        </p:txBody>
      </p:sp>
      <p:pic>
        <p:nvPicPr>
          <p:cNvPr id="4" name="Content Placeholder 3" descr="8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724467"/>
            <a:ext cx="8229600" cy="4277428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12</Words>
  <Application>Microsoft Office PowerPoint</Application>
  <PresentationFormat>On-screen Show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Kā reģistrēties zeekrewards.com?</vt:lpstr>
      <vt:lpstr>Slide 2</vt:lpstr>
      <vt:lpstr>Slide 3</vt:lpstr>
      <vt:lpstr>Ja neredzat mazos burtiņus, tad palieliniet tekstu</vt:lpstr>
      <vt:lpstr>Slide 5</vt:lpstr>
      <vt:lpstr>Slide 6</vt:lpstr>
      <vt:lpstr>Slide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Kā reģistrēties zeekrewards.com?</dc:title>
  <dc:creator>Ivars</dc:creator>
  <cp:lastModifiedBy>Ivars</cp:lastModifiedBy>
  <cp:revision>4</cp:revision>
  <dcterms:created xsi:type="dcterms:W3CDTF">2006-08-16T00:00:00Z</dcterms:created>
  <dcterms:modified xsi:type="dcterms:W3CDTF">2012-07-12T13:28:18Z</dcterms:modified>
</cp:coreProperties>
</file>